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497F1-3497-4C3E-8969-35EB03DE9DEC}" type="datetimeFigureOut">
              <a:rPr lang="ru-RU" smtClean="0"/>
              <a:pPr/>
              <a:t>28.05.2017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F44A3-88B6-4B49-AD8D-AD6E378F5F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28.05.2017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28.05.2017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28.05.2017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28.05.2017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000372"/>
            <a:ext cx="8786842" cy="364333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                                        Исполнитель:</a:t>
            </a:r>
          </a:p>
          <a:p>
            <a:pPr algn="l"/>
            <a:r>
              <a:rPr lang="ru-RU" sz="2400" dirty="0" smtClean="0"/>
              <a:t>                                         </a:t>
            </a:r>
            <a:r>
              <a:rPr lang="ru-RU" sz="2000" dirty="0" smtClean="0">
                <a:solidFill>
                  <a:schemeClr val="accent1"/>
                </a:solidFill>
              </a:rPr>
              <a:t>Зыкова Светлана,</a:t>
            </a:r>
          </a:p>
          <a:p>
            <a:pPr algn="l"/>
            <a:r>
              <a:rPr lang="ru-RU" sz="2000" dirty="0" smtClean="0">
                <a:solidFill>
                  <a:schemeClr val="accent1"/>
                </a:solidFill>
              </a:rPr>
              <a:t>                                                 студентка 148 группы</a:t>
            </a:r>
          </a:p>
          <a:p>
            <a:pPr algn="l"/>
            <a:r>
              <a:rPr lang="ru-RU" sz="2000" dirty="0" smtClean="0">
                <a:solidFill>
                  <a:schemeClr val="accent1"/>
                </a:solidFill>
              </a:rPr>
              <a:t>                                                 специальность 44.02.03</a:t>
            </a:r>
          </a:p>
          <a:p>
            <a:pPr algn="l"/>
            <a:r>
              <a:rPr lang="ru-RU" sz="2000" dirty="0" smtClean="0">
                <a:solidFill>
                  <a:schemeClr val="accent1"/>
                </a:solidFill>
              </a:rPr>
              <a:t>                                                 «Педагогика дополнительного</a:t>
            </a:r>
          </a:p>
          <a:p>
            <a:pPr algn="l"/>
            <a:r>
              <a:rPr lang="ru-RU" sz="2000" dirty="0" smtClean="0">
                <a:solidFill>
                  <a:schemeClr val="accent1"/>
                </a:solidFill>
              </a:rPr>
              <a:t>                                                 образования» </a:t>
            </a:r>
          </a:p>
          <a:p>
            <a:pPr algn="l"/>
            <a:r>
              <a:rPr lang="ru-RU" sz="2400" dirty="0" smtClean="0"/>
              <a:t>                                         </a:t>
            </a:r>
            <a:r>
              <a:rPr lang="ru-RU" sz="2400" b="1" dirty="0" smtClean="0">
                <a:solidFill>
                  <a:schemeClr val="tx1"/>
                </a:solidFill>
              </a:rPr>
              <a:t>Руководитель:</a:t>
            </a:r>
          </a:p>
          <a:p>
            <a:pPr algn="l"/>
            <a:r>
              <a:rPr lang="ru-RU" sz="2000" dirty="0" smtClean="0">
                <a:solidFill>
                  <a:schemeClr val="accent1"/>
                </a:solidFill>
              </a:rPr>
              <a:t>                                                 </a:t>
            </a:r>
            <a:r>
              <a:rPr lang="ru-RU" sz="2000" dirty="0" err="1" smtClean="0">
                <a:solidFill>
                  <a:schemeClr val="accent1"/>
                </a:solidFill>
              </a:rPr>
              <a:t>Селеменев</a:t>
            </a:r>
            <a:r>
              <a:rPr lang="ru-RU" sz="2000" dirty="0" smtClean="0">
                <a:solidFill>
                  <a:schemeClr val="accent1"/>
                </a:solidFill>
              </a:rPr>
              <a:t> Александр Александрович</a:t>
            </a:r>
          </a:p>
          <a:p>
            <a:pPr algn="l"/>
            <a:r>
              <a:rPr lang="ru-RU" sz="2400" dirty="0" smtClean="0">
                <a:solidFill>
                  <a:srgbClr val="FFFF00"/>
                </a:solidFill>
              </a:rPr>
              <a:t>                                     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2071678"/>
            <a:ext cx="79656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Волшебная бусинка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" name="Рисунок 6" descr="IMG_6626l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12" y="0"/>
            <a:ext cx="3428992" cy="2280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4071942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/>
          </a:p>
          <a:p>
            <a:r>
              <a:rPr lang="ru-RU" sz="2400" b="1" dirty="0" smtClean="0">
                <a:solidFill>
                  <a:schemeClr val="accent1"/>
                </a:solidFill>
              </a:rPr>
              <a:t>Цель: </a:t>
            </a:r>
            <a:r>
              <a:rPr lang="ru-RU" sz="2400" dirty="0" smtClean="0"/>
              <a:t>формирование устойчивого интереса ребенка к занятиям бисером.</a:t>
            </a:r>
            <a:endParaRPr lang="ru-RU" sz="2400" dirty="0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214290"/>
            <a:ext cx="5145662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Задачи: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1. Прививать интерес к </a:t>
            </a:r>
            <a:r>
              <a:rPr lang="ru-RU" sz="2800" dirty="0" err="1" smtClean="0"/>
              <a:t>бисероплетению</a:t>
            </a:r>
            <a:r>
              <a:rPr lang="ru-RU" sz="2800" dirty="0" smtClean="0"/>
              <a:t>; 2. Развивать творческие возможности детей; </a:t>
            </a:r>
          </a:p>
          <a:p>
            <a:r>
              <a:rPr lang="ru-RU" sz="2800" dirty="0" smtClean="0"/>
              <a:t> 3. Научить изготавливать поделки из бисера различной техникой </a:t>
            </a:r>
            <a:r>
              <a:rPr lang="ru-RU" sz="2800" dirty="0" err="1" smtClean="0"/>
              <a:t>бисероплетения</a:t>
            </a:r>
            <a:r>
              <a:rPr lang="ru-RU" sz="2800" dirty="0" smtClean="0"/>
              <a:t>; </a:t>
            </a:r>
          </a:p>
          <a:p>
            <a:r>
              <a:rPr lang="ru-RU" sz="2800" dirty="0" smtClean="0"/>
              <a:t>4. Развивать мелкую моторику рук и правильное использование цветовой гаммы;</a:t>
            </a:r>
            <a:endParaRPr lang="ru-RU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26072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 </a:t>
            </a:r>
            <a:r>
              <a:rPr lang="ru-RU" sz="2800" dirty="0" smtClean="0"/>
              <a:t>Если воспитанники примут участие в данном проекте, то они овладеют творческими </a:t>
            </a:r>
            <a:r>
              <a:rPr lang="ru-RU" sz="2800" dirty="0" err="1" smtClean="0"/>
              <a:t>навыками,смогут</a:t>
            </a:r>
            <a:r>
              <a:rPr lang="ru-RU" sz="2800" dirty="0" smtClean="0"/>
              <a:t> изготовить красивую поделку благодаря </a:t>
            </a:r>
            <a:r>
              <a:rPr lang="ru-RU" sz="2800" dirty="0" err="1" smtClean="0"/>
              <a:t>бисероплетению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4" name="Рисунок 3" descr="beads-colorful-colors-cute-heart-Favim.com-136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3643314"/>
            <a:ext cx="3071834" cy="3065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Основополагающий вопрос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2607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Вредно или полезно </a:t>
            </a:r>
            <a:r>
              <a:rPr lang="ru-RU" dirty="0" err="1" smtClean="0"/>
              <a:t>бисероплетение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4" name="Рисунок 3" descr="fffgfg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500306"/>
            <a:ext cx="5476880" cy="3713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7901014" cy="1589870"/>
          </a:xfrm>
        </p:spPr>
        <p:txBody>
          <a:bodyPr/>
          <a:lstStyle/>
          <a:p>
            <a:r>
              <a:rPr lang="ru-RU" dirty="0" smtClean="0"/>
              <a:t>   Проблемные вопросы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6894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Как сделать поделку из бисера?</a:t>
            </a:r>
            <a:endParaRPr lang="ru-RU" dirty="0"/>
          </a:p>
        </p:txBody>
      </p:sp>
      <p:pic>
        <p:nvPicPr>
          <p:cNvPr id="4" name="Рисунок 3" descr="biser.info_31391_moj-malenkij-zoosad-koshka-loshadki-i-sova_13823605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2976535"/>
            <a:ext cx="2714644" cy="3619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343335-7d049-62101926-m750x740-u8ff7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3036090"/>
            <a:ext cx="2357454" cy="3536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00034" y="2000240"/>
            <a:ext cx="7358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Задание: изучить технику </a:t>
            </a:r>
            <a:r>
              <a:rPr lang="ru-RU" dirty="0" err="1" smtClean="0"/>
              <a:t>бисероплетения</a:t>
            </a:r>
            <a:r>
              <a:rPr lang="ru-RU" dirty="0" smtClean="0"/>
              <a:t> и создать поделку с помощью </a:t>
            </a:r>
            <a:r>
              <a:rPr lang="ru-RU" dirty="0" err="1" smtClean="0"/>
              <a:t>бисероплетения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Какие материалы и инструменты нужны для работы?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2071678"/>
            <a:ext cx="7572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Задание: рассмотреть разные инструменты и материалы, которые нужны для </a:t>
            </a:r>
            <a:r>
              <a:rPr lang="ru-RU" dirty="0" err="1" smtClean="0"/>
              <a:t>бисероплетения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" name="Содержимое 9" descr="instrument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2761671"/>
            <a:ext cx="3071287" cy="4096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3197012_ювелирные-инструменты-стекла-фон-зеленый-красны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48" y="3214686"/>
            <a:ext cx="4572032" cy="30480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2571744"/>
            <a:ext cx="8175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133</TotalTime>
  <Words>133</Words>
  <PresentationFormat>Экран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Яркая</vt:lpstr>
      <vt:lpstr>Слайд 1</vt:lpstr>
      <vt:lpstr>Слайд 2</vt:lpstr>
      <vt:lpstr>Задачи:</vt:lpstr>
      <vt:lpstr>Гипотеза:</vt:lpstr>
      <vt:lpstr>Основополагающий вопрос </vt:lpstr>
      <vt:lpstr>   Проблемные вопросы</vt:lpstr>
      <vt:lpstr>Какие материалы и инструменты нужны для работы?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анна</cp:lastModifiedBy>
  <cp:revision>19</cp:revision>
  <dcterms:created xsi:type="dcterms:W3CDTF">2017-05-02T13:02:32Z</dcterms:created>
  <dcterms:modified xsi:type="dcterms:W3CDTF">2017-05-28T13:37:01Z</dcterms:modified>
</cp:coreProperties>
</file>